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39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71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443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400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72247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7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1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845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059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7855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43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08CE8F-3535-4E21-89B0-CD332F9559CA}" type="datetimeFigureOut">
              <a:rPr lang="ru-RU" smtClean="0"/>
              <a:t>06.11.2020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1920CC-D9C7-42D2-8CBC-18C31CDF844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00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1.png" /><Relationship Id="rId1" Type="http://schemas.openxmlformats.org/officeDocument/2006/relationships/slideLayout" Target="../slideLayouts/slideLayout6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5.pn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 /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6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ГУ «Пятигорская СШ»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Провела: учитель начальных классов </a:t>
            </a:r>
            <a:r>
              <a:rPr lang="ru-RU" sz="2800" b="1" dirty="0" err="1">
                <a:solidFill>
                  <a:schemeClr val="accent5">
                    <a:lumMod val="50000"/>
                  </a:schemeClr>
                </a:solidFill>
              </a:rPr>
              <a:t>Гненюк</a:t>
            </a: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Н.В.</a:t>
            </a: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b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sz="2800" b="1" dirty="0">
                <a:solidFill>
                  <a:schemeClr val="accent5">
                    <a:lumMod val="50000"/>
                  </a:schemeClr>
                </a:solidFill>
              </a:rPr>
              <a:t>  2020 г.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-1029" y="2780928"/>
            <a:ext cx="9144000" cy="1296144"/>
          </a:xfrm>
          <a:prstGeom prst="rect">
            <a:avLst/>
          </a:prstGeom>
          <a:blipFill dpi="0" rotWithShape="1">
            <a:blip r:embed="rId4">
              <a:alphaModFix amt="0"/>
            </a:blip>
            <a:srcRect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93464" y="2967335"/>
            <a:ext cx="7357079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Пословицы в картинках</a:t>
            </a:r>
            <a:endParaRPr lang="ru-RU" sz="5400" b="1" cap="none" spc="0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2174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7262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5224" y="116632"/>
            <a:ext cx="900226" cy="720080"/>
          </a:xfrm>
          <a:prstGeom prst="rect">
            <a:avLst/>
          </a:prstGeom>
          <a:blipFill dpi="0" rotWithShape="1">
            <a:blip r:embed="rId3">
              <a:alphaModFix amt="21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chemeClr val="tx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32971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11545"/>
            <a:ext cx="9084848" cy="6846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12360" y="5589240"/>
            <a:ext cx="1278315" cy="1268760"/>
          </a:xfrm>
          <a:prstGeom prst="rect">
            <a:avLst/>
          </a:prstGeom>
          <a:blipFill dpi="0" rotWithShape="1">
            <a:blip r:embed="rId3">
              <a:alphaModFix amt="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>
                <a:solidFill>
                  <a:schemeClr val="tx1"/>
                </a:solidFill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939421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44"/>
            <a:ext cx="9106372" cy="68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5517232"/>
            <a:ext cx="1222004" cy="1340768"/>
          </a:xfrm>
          <a:prstGeom prst="rect">
            <a:avLst/>
          </a:prstGeom>
          <a:blipFill dpi="0" rotWithShape="1">
            <a:blip r:embed="rId3">
              <a:alphaModFix amt="14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605152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5" y="13428"/>
            <a:ext cx="9109465" cy="6844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44408" y="13428"/>
            <a:ext cx="898592" cy="823284"/>
          </a:xfrm>
          <a:prstGeom prst="rect">
            <a:avLst/>
          </a:prstGeom>
          <a:blipFill dpi="0" rotWithShape="1">
            <a:blip r:embed="rId3">
              <a:alphaModFix amt="31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38743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" y="12080"/>
            <a:ext cx="9065256" cy="672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884368" y="5589240"/>
            <a:ext cx="1183127" cy="1152128"/>
          </a:xfrm>
          <a:prstGeom prst="rect">
            <a:avLst/>
          </a:prstGeom>
          <a:blipFill dpi="0" rotWithShape="1">
            <a:blip r:embed="rId3">
              <a:alphaModFix amt="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5461279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817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956376" y="5733256"/>
            <a:ext cx="1187624" cy="1124744"/>
          </a:xfrm>
          <a:prstGeom prst="rect">
            <a:avLst/>
          </a:prstGeom>
          <a:blipFill dpi="0" rotWithShape="1">
            <a:blip r:embed="rId3">
              <a:alphaModFix amt="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tx1"/>
                </a:solidFill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9749285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9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692696"/>
            <a:ext cx="7772400" cy="1470025"/>
          </a:xfrm>
        </p:spPr>
        <p:txBody>
          <a:bodyPr>
            <a:noAutofit/>
          </a:bodyPr>
          <a:lstStyle/>
          <a:p>
            <a:r>
              <a:rPr lang="ru-RU" sz="9600" b="1" dirty="0">
                <a:solidFill>
                  <a:srgbClr val="7030A0"/>
                </a:solidFill>
                <a:latin typeface="Monotype Corsiva" panose="03010101010201010101" pitchFamily="66" charset="0"/>
              </a:rPr>
              <a:t>Молодец!!!</a:t>
            </a:r>
            <a:br>
              <a:rPr lang="ru-RU" sz="9600" b="1" dirty="0">
                <a:latin typeface="Monotype Corsiva" panose="03010101010201010101" pitchFamily="66" charset="0"/>
              </a:rPr>
            </a:br>
            <a:endParaRPr lang="ru-RU" sz="9600" b="1" dirty="0">
              <a:latin typeface="Monotype Corsiva" panose="03010101010201010101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45823"/>
            <a:ext cx="6760694" cy="4581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00192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530626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7030A0"/>
                </a:solidFill>
              </a:rPr>
              <a:t>Ответы: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1. Яблоко от яблони недалеко падает.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2. Готовь сани летом, а телегу зимой.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3. Что написано пером, не вырубишь топором.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4. Под лежачий камень вода не течёт.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5. За двумя зайцами погонишься -  ни одного не поймаешь. </a:t>
            </a:r>
            <a:br>
              <a:rPr lang="ru-RU" sz="3200" b="1" dirty="0">
                <a:solidFill>
                  <a:srgbClr val="7030A0"/>
                </a:solidFill>
              </a:rPr>
            </a:br>
            <a:r>
              <a:rPr lang="ru-RU" sz="3200" b="1" dirty="0">
                <a:solidFill>
                  <a:srgbClr val="7030A0"/>
                </a:solidFill>
              </a:rPr>
              <a:t>6. Гусь свинье не товарищ. </a:t>
            </a:r>
          </a:p>
        </p:txBody>
      </p:sp>
    </p:spTree>
    <p:extLst>
      <p:ext uri="{BB962C8B-B14F-4D97-AF65-F5344CB8AC3E}">
        <p14:creationId xmlns:p14="http://schemas.microsoft.com/office/powerpoint/2010/main" val="3426664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19</Words>
  <Application>Microsoft Office PowerPoint</Application>
  <PresentationFormat>Экран (4:3)</PresentationFormat>
  <Paragraphs>10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 ГУ «Пятигорская СШ»           Провела: учитель начальных классов Гненюк Н.В.    2020 г.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Молодец!!! </vt:lpstr>
      <vt:lpstr>Ответы: 1. Яблоко от яблони недалеко падает. 2. Готовь сани летом, а телегу зимой. 3. Что написано пером, не вырубишь топором. 4. Под лежачий камень вода не течёт. 5. За двумя зайцами погонишься -  ни одного не поймаешь.  6. Гусь свинье не товарищ.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Натали</dc:creator>
  <cp:lastModifiedBy>77026740718</cp:lastModifiedBy>
  <cp:revision>11</cp:revision>
  <dcterms:created xsi:type="dcterms:W3CDTF">2020-11-04T12:27:35Z</dcterms:created>
  <dcterms:modified xsi:type="dcterms:W3CDTF">2020-11-06T15:51:53Z</dcterms:modified>
</cp:coreProperties>
</file>