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7B675-500F-4C07-9643-F44979121079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7600-414D-403F-86A6-B9EB89AE6C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7B675-500F-4C07-9643-F44979121079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7600-414D-403F-86A6-B9EB89AE6C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7B675-500F-4C07-9643-F44979121079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7600-414D-403F-86A6-B9EB89AE6C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7B675-500F-4C07-9643-F44979121079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7600-414D-403F-86A6-B9EB89AE6C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7B675-500F-4C07-9643-F44979121079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7600-414D-403F-86A6-B9EB89AE6C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7B675-500F-4C07-9643-F44979121079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7600-414D-403F-86A6-B9EB89AE6C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7B675-500F-4C07-9643-F44979121079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7600-414D-403F-86A6-B9EB89AE6C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7B675-500F-4C07-9643-F44979121079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7600-414D-403F-86A6-B9EB89AE6C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7B675-500F-4C07-9643-F44979121079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7600-414D-403F-86A6-B9EB89AE6C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7B675-500F-4C07-9643-F44979121079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7600-414D-403F-86A6-B9EB89AE6C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7B675-500F-4C07-9643-F44979121079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7600-414D-403F-86A6-B9EB89AE6C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7B675-500F-4C07-9643-F44979121079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47600-414D-403F-86A6-B9EB89AE6CB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ида\Saved Games\Desktop\0017-019-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836711"/>
            <a:ext cx="4608512" cy="2664297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67136"/>
          </a:xfrm>
        </p:spPr>
        <p:txBody>
          <a:bodyPr>
            <a:normAutofit fontScale="77500" lnSpcReduction="20000"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Языковая смена</a:t>
            </a:r>
          </a:p>
          <a:p>
            <a:r>
              <a:rPr lang="ru-RU" sz="4400" dirty="0">
                <a:solidFill>
                  <a:srgbClr val="FF0000"/>
                </a:solidFill>
              </a:rPr>
              <a:t>п</a:t>
            </a:r>
            <a:r>
              <a:rPr lang="ru-RU" sz="4400" dirty="0" smtClean="0">
                <a:solidFill>
                  <a:srgbClr val="FF0000"/>
                </a:solidFill>
              </a:rPr>
              <a:t>о русскому языку</a:t>
            </a:r>
          </a:p>
          <a:p>
            <a:r>
              <a:rPr lang="ru-RU" sz="4400" dirty="0" smtClean="0">
                <a:solidFill>
                  <a:srgbClr val="FF0000"/>
                </a:solidFill>
              </a:rPr>
              <a:t>5-6 классы</a:t>
            </a:r>
          </a:p>
          <a:p>
            <a:endParaRPr lang="ru-RU" dirty="0" smtClean="0"/>
          </a:p>
          <a:p>
            <a:pPr algn="l"/>
            <a:r>
              <a:rPr lang="ru-RU" sz="1800" dirty="0" smtClean="0">
                <a:solidFill>
                  <a:schemeClr val="tx2"/>
                </a:solidFill>
              </a:rPr>
              <a:t>Учитель: </a:t>
            </a:r>
            <a:r>
              <a:rPr lang="ru-RU" sz="1800" dirty="0" err="1" smtClean="0">
                <a:solidFill>
                  <a:schemeClr val="tx2"/>
                </a:solidFill>
              </a:rPr>
              <a:t>Бугатаева</a:t>
            </a:r>
            <a:r>
              <a:rPr lang="ru-RU" sz="1800" dirty="0" smtClean="0">
                <a:solidFill>
                  <a:schemeClr val="tx2"/>
                </a:solidFill>
              </a:rPr>
              <a:t> Ж.С.</a:t>
            </a:r>
            <a:endParaRPr lang="ru-RU" sz="2100" dirty="0" smtClean="0">
              <a:solidFill>
                <a:schemeClr val="tx2"/>
              </a:solidFill>
            </a:endParaRPr>
          </a:p>
          <a:p>
            <a:r>
              <a:rPr lang="ru-RU" sz="2000" dirty="0" smtClean="0">
                <a:solidFill>
                  <a:schemeClr val="tx2"/>
                </a:solidFill>
              </a:rPr>
              <a:t>2020 г.</a:t>
            </a: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648071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ГУ «Пятигорская СШ»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2160239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Занимательный русский язык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132856"/>
            <a:ext cx="6800800" cy="3960440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Цели:</a:t>
            </a:r>
          </a:p>
          <a:p>
            <a:r>
              <a:rPr lang="ru-RU" dirty="0" smtClean="0">
                <a:solidFill>
                  <a:schemeClr val="accent1"/>
                </a:solidFill>
              </a:rPr>
              <a:t>пробудить интерес к русскому языку, к его речевым явлениям, желание познать богатства языка.</a:t>
            </a:r>
          </a:p>
          <a:p>
            <a:r>
              <a:rPr lang="ru-RU" dirty="0" smtClean="0"/>
              <a:t> 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Задачи: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 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>
                <a:solidFill>
                  <a:schemeClr val="accent1"/>
                </a:solidFill>
              </a:rPr>
              <a:t>развитие индивидуальных способностей учащихся;</a:t>
            </a:r>
          </a:p>
          <a:p>
            <a:pPr lvl="0"/>
            <a:r>
              <a:rPr lang="ru-RU" dirty="0" smtClean="0">
                <a:solidFill>
                  <a:schemeClr val="accent1"/>
                </a:solidFill>
              </a:rPr>
              <a:t>расширение и углубление программного материала;</a:t>
            </a:r>
          </a:p>
          <a:p>
            <a:pPr lvl="0"/>
            <a:r>
              <a:rPr lang="ru-RU" dirty="0" smtClean="0">
                <a:solidFill>
                  <a:schemeClr val="accent1"/>
                </a:solidFill>
              </a:rPr>
              <a:t>воспитание любви к великому русскому языку;</a:t>
            </a:r>
          </a:p>
          <a:p>
            <a:r>
              <a:rPr lang="ru-RU" dirty="0" smtClean="0">
                <a:solidFill>
                  <a:schemeClr val="accent1"/>
                </a:solidFill>
              </a:rPr>
              <a:t> </a:t>
            </a:r>
          </a:p>
          <a:p>
            <a:pPr lvl="0"/>
            <a:r>
              <a:rPr lang="ru-RU" dirty="0" smtClean="0">
                <a:solidFill>
                  <a:schemeClr val="accent1"/>
                </a:solidFill>
              </a:rPr>
              <a:t>пробуждение потребности у учащихся к самостоятельной работе над познанием родного языка и над своей речью;</a:t>
            </a:r>
          </a:p>
          <a:p>
            <a:r>
              <a:rPr lang="ru-RU" dirty="0" smtClean="0">
                <a:solidFill>
                  <a:schemeClr val="accent1"/>
                </a:solidFill>
              </a:rPr>
              <a:t> </a:t>
            </a:r>
          </a:p>
          <a:p>
            <a:pPr lvl="0"/>
            <a:r>
              <a:rPr lang="ru-RU" dirty="0" smtClean="0">
                <a:solidFill>
                  <a:schemeClr val="accent1"/>
                </a:solidFill>
              </a:rPr>
              <a:t>совершенствование общего языкового развития школьников.</a:t>
            </a:r>
          </a:p>
          <a:p>
            <a:r>
              <a:rPr lang="ru-RU" dirty="0" smtClean="0">
                <a:solidFill>
                  <a:schemeClr val="accent1"/>
                </a:solidFill>
              </a:rPr>
              <a:t> </a:t>
            </a: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Тематическое планирование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11560" y="1600200"/>
          <a:ext cx="807524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  <a:gridCol w="5472608"/>
                <a:gridCol w="181054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№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тема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дата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Откуда появился русский язык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20.07.20 г.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Из истории грамматики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21.07.20 г.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Особенности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 русского ударения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22.07.20 г.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Знаки препинания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23.07.20 г.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Речевой этикет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24.07.20 г.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История русских имен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 и фамилий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27.07.20 г.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rgbClr val="FF0000"/>
                          </a:solidFill>
                        </a:rPr>
                        <a:t>Синонимы,антонимы,омонимы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28.07.20 г.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В мире фразеологизмов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29.07.20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 г.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Скороговорки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30.07.20 г.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Народная мудрость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 в пословицах и поговорках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31.07.20 г.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Ожидаемые результаты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4000" dirty="0" smtClean="0">
                <a:solidFill>
                  <a:schemeClr val="accent1"/>
                </a:solidFill>
              </a:rPr>
              <a:t>возросший интерес к предмету;</a:t>
            </a:r>
          </a:p>
          <a:p>
            <a:pPr lvl="0"/>
            <a:r>
              <a:rPr lang="ru-RU" sz="4000" dirty="0" smtClean="0">
                <a:solidFill>
                  <a:schemeClr val="accent1"/>
                </a:solidFill>
              </a:rPr>
              <a:t>повышение успеваемости по русскому языку;</a:t>
            </a:r>
          </a:p>
          <a:p>
            <a:pPr lvl="0"/>
            <a:r>
              <a:rPr lang="ru-RU" sz="4000" dirty="0" smtClean="0">
                <a:solidFill>
                  <a:schemeClr val="accent1"/>
                </a:solidFill>
              </a:rPr>
              <a:t>умение грамотно оценивать языковые ситуации.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</TotalTime>
  <Words>135</Words>
  <Application>Microsoft Office PowerPoint</Application>
  <PresentationFormat>Экран (4:3)</PresentationFormat>
  <Paragraphs>60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ГУ «Пятигорская СШ»</vt:lpstr>
      <vt:lpstr>Занимательный русский язык</vt:lpstr>
      <vt:lpstr>Тематическое планирование</vt:lpstr>
      <vt:lpstr>Ожидаемые результаты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Аида</dc:creator>
  <cp:lastModifiedBy>User</cp:lastModifiedBy>
  <cp:revision>134</cp:revision>
  <dcterms:created xsi:type="dcterms:W3CDTF">2020-07-03T06:52:06Z</dcterms:created>
  <dcterms:modified xsi:type="dcterms:W3CDTF">2020-08-13T16:35:13Z</dcterms:modified>
</cp:coreProperties>
</file>