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/>
          </a:bodyPr>
          <a:lstStyle/>
          <a:p>
            <a:r>
              <a:rPr lang="kk-KZ" dirty="0" smtClean="0"/>
              <a:t>Тілдік ауысым </a:t>
            </a:r>
            <a:r>
              <a:rPr lang="ru-RU" b="1" dirty="0" smtClean="0"/>
              <a:t>«</a:t>
            </a:r>
            <a:r>
              <a:rPr lang="ru-RU" b="1" dirty="0" err="1" smtClean="0"/>
              <a:t>Тілашар</a:t>
            </a:r>
            <a:r>
              <a:rPr lang="ru-RU" b="1" dirty="0" smtClean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«Пятигорский орта </a:t>
            </a:r>
            <a:r>
              <a:rPr lang="ru-RU" dirty="0" err="1" smtClean="0"/>
              <a:t>мекте</a:t>
            </a:r>
            <a:r>
              <a:rPr lang="kk-KZ" dirty="0" smtClean="0"/>
              <a:t>бі</a:t>
            </a:r>
            <a:r>
              <a:rPr lang="ru-RU" dirty="0" smtClean="0"/>
              <a:t>»ММ</a:t>
            </a:r>
            <a:br>
              <a:rPr lang="ru-RU" dirty="0" smtClean="0"/>
            </a:br>
            <a:r>
              <a:rPr lang="ru-RU" dirty="0" err="1" smtClean="0"/>
              <a:t>Давлеталина</a:t>
            </a:r>
            <a:r>
              <a:rPr lang="ru-RU" dirty="0" smtClean="0"/>
              <a:t> </a:t>
            </a:r>
            <a:r>
              <a:rPr lang="ru-RU" dirty="0" err="1" smtClean="0"/>
              <a:t>Бахатгуль</a:t>
            </a:r>
            <a:r>
              <a:rPr lang="ru-RU" dirty="0" smtClean="0"/>
              <a:t> </a:t>
            </a:r>
            <a:r>
              <a:rPr lang="ru-RU" dirty="0" err="1" smtClean="0"/>
              <a:t>Кублановна</a:t>
            </a:r>
            <a:endParaRPr lang="ru-RU" dirty="0"/>
          </a:p>
        </p:txBody>
      </p:sp>
      <p:pic>
        <p:nvPicPr>
          <p:cNvPr id="4" name="Рисунок 3" descr="IMG_20191207_122711.jpg"/>
          <p:cNvPicPr>
            <a:picLocks noChangeAspect="1"/>
          </p:cNvPicPr>
          <p:nvPr/>
        </p:nvPicPr>
        <p:blipFill>
          <a:blip r:embed="rId2" cstate="print"/>
          <a:srcRect l="9850" t="17141" r="15909" b="25189"/>
          <a:stretch>
            <a:fillRect/>
          </a:stretch>
        </p:blipFill>
        <p:spPr>
          <a:xfrm>
            <a:off x="2915816" y="0"/>
            <a:ext cx="2952328" cy="318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 i="1" dirty="0" smtClean="0"/>
              <a:t>Домбыра,қобыз,жетіген,аспабы туралы мәлімет беру.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i="1" dirty="0" smtClean="0"/>
              <a:t>Ұлттық ойындар</a:t>
            </a:r>
            <a:endParaRPr lang="ru-RU" dirty="0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800533" cy="3600400"/>
          </a:xfrm>
        </p:spPr>
      </p:pic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36150"/>
            <a:ext cx="4295800" cy="322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76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Жазғы демалыс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уақытында </a:t>
            </a:r>
            <a:r>
              <a:rPr lang="ru-RU" sz="2800" b="1" dirty="0" smtClean="0"/>
              <a:t>5 – </a:t>
            </a:r>
            <a:r>
              <a:rPr lang="kk-KZ" sz="2800" b="1" dirty="0" smtClean="0"/>
              <a:t> 7  </a:t>
            </a:r>
            <a:r>
              <a:rPr lang="ru-RU" sz="2800" b="1" dirty="0" err="1" smtClean="0"/>
              <a:t>сынып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оқушыларымен қазақ тілі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пәнінен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Тілашар</a:t>
            </a:r>
            <a:r>
              <a:rPr lang="ru-RU" sz="2800" b="1" dirty="0" smtClean="0"/>
              <a:t>» </a:t>
            </a:r>
            <a:r>
              <a:rPr lang="ru-RU" sz="2800" b="1" dirty="0" err="1" smtClean="0"/>
              <a:t>атты</a:t>
            </a:r>
            <a:r>
              <a:rPr lang="ru-RU" sz="2800" b="1" dirty="0" smtClean="0"/>
              <a:t> </a:t>
            </a:r>
            <a:r>
              <a:rPr lang="kk-KZ" sz="2800" b="1" dirty="0" smtClean="0"/>
              <a:t>онкүндік тілдік ауысым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өткізілу</a:t>
            </a:r>
            <a:r>
              <a:rPr lang="kk-KZ" sz="2800" b="1" dirty="0" smtClean="0"/>
              <a:t>і</a:t>
            </a:r>
            <a:r>
              <a:rPr lang="ru-RU" sz="2800" b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lnSpcReduction="10000"/>
          </a:bodyPr>
          <a:lstStyle/>
          <a:p>
            <a:pPr fontAlgn="base"/>
            <a:endParaRPr lang="kk-KZ" b="1" dirty="0" smtClean="0"/>
          </a:p>
          <a:p>
            <a:pPr fontAlgn="base"/>
            <a:endParaRPr lang="kk-KZ" b="1" dirty="0" smtClean="0"/>
          </a:p>
          <a:p>
            <a:pPr fontAlgn="base"/>
            <a:endParaRPr lang="kk-KZ" b="1" dirty="0" smtClean="0"/>
          </a:p>
          <a:p>
            <a:pPr fontAlgn="base"/>
            <a:r>
              <a:rPr lang="kk-KZ" b="1" dirty="0" smtClean="0"/>
              <a:t>Тілдік ауысымның</a:t>
            </a:r>
            <a:r>
              <a:rPr lang="kk-KZ" b="1" i="1" dirty="0" smtClean="0"/>
              <a:t> </a:t>
            </a:r>
            <a:r>
              <a:rPr lang="ru-RU" b="1" dirty="0" err="1" smtClean="0"/>
              <a:t>мерзімі</a:t>
            </a:r>
            <a:r>
              <a:rPr lang="ru-RU" b="1" dirty="0" smtClean="0"/>
              <a:t>: </a:t>
            </a:r>
            <a:r>
              <a:rPr lang="kk-KZ" b="1" dirty="0" smtClean="0"/>
              <a:t>   3</a:t>
            </a:r>
            <a:r>
              <a:rPr lang="ru-RU" b="1" dirty="0" smtClean="0"/>
              <a:t>–</a:t>
            </a:r>
            <a:r>
              <a:rPr lang="kk-KZ" b="1" dirty="0" smtClean="0"/>
              <a:t>14  тамыз </a:t>
            </a:r>
            <a:r>
              <a:rPr lang="ru-RU" b="1" dirty="0" err="1" smtClean="0"/>
              <a:t>аралығында.</a:t>
            </a:r>
            <a:endParaRPr lang="ru-RU" dirty="0" smtClean="0"/>
          </a:p>
          <a:p>
            <a:pPr fontAlgn="base"/>
            <a:r>
              <a:rPr lang="ru-RU" b="1" dirty="0" err="1" smtClean="0"/>
              <a:t>Өткізілетін уақыты  сағат: </a:t>
            </a:r>
            <a:r>
              <a:rPr lang="ru-RU" b="1" dirty="0" smtClean="0"/>
              <a:t>10.00 – 10.30.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kk-KZ" dirty="0" smtClean="0"/>
              <a:t>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>Тілдік ауысымның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мақсаты: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i="1" dirty="0" err="1" smtClean="0"/>
              <a:t>Ұлы Абайдың </a:t>
            </a:r>
            <a:r>
              <a:rPr lang="ru-RU" i="1" dirty="0" smtClean="0"/>
              <a:t>175 </a:t>
            </a:r>
            <a:r>
              <a:rPr lang="ru-RU" i="1" dirty="0" err="1" smtClean="0"/>
              <a:t>жылына</a:t>
            </a:r>
            <a:r>
              <a:rPr lang="ru-RU" i="1" dirty="0" smtClean="0"/>
              <a:t> </a:t>
            </a:r>
            <a:r>
              <a:rPr lang="ru-RU" i="1" dirty="0" err="1" smtClean="0"/>
              <a:t>арнайы</a:t>
            </a:r>
            <a:r>
              <a:rPr lang="ru-RU" i="1" dirty="0" smtClean="0"/>
              <a:t> видео –ролик </a:t>
            </a:r>
            <a:r>
              <a:rPr lang="ru-RU" i="1" dirty="0" err="1" smtClean="0"/>
              <a:t>көрсету</a:t>
            </a:r>
            <a:endParaRPr lang="ru-RU" dirty="0" smtClean="0"/>
          </a:p>
          <a:p>
            <a:pPr lvl="0" fontAlgn="base"/>
            <a:r>
              <a:rPr lang="ru-RU" i="1" dirty="0" err="1" smtClean="0"/>
              <a:t>қазақ тілін</a:t>
            </a:r>
            <a:r>
              <a:rPr lang="ru-RU" i="1" dirty="0" smtClean="0"/>
              <a:t> </a:t>
            </a:r>
            <a:r>
              <a:rPr lang="ru-RU" i="1" dirty="0" err="1" smtClean="0"/>
              <a:t>мәдениеттер қарым-қатынасының аспабы</a:t>
            </a:r>
            <a:r>
              <a:rPr lang="ru-RU" i="1" dirty="0" smtClean="0"/>
              <a:t> </a:t>
            </a:r>
            <a:r>
              <a:rPr lang="ru-RU" i="1" dirty="0" err="1" smtClean="0"/>
              <a:t>ретінде</a:t>
            </a:r>
            <a:r>
              <a:rPr lang="ru-RU" i="1" dirty="0" smtClean="0"/>
              <a:t> </a:t>
            </a:r>
            <a:r>
              <a:rPr lang="ru-RU" i="1" dirty="0" err="1" smtClean="0"/>
              <a:t>қолдану;</a:t>
            </a:r>
            <a:endParaRPr lang="ru-RU" dirty="0" smtClean="0"/>
          </a:p>
          <a:p>
            <a:pPr lvl="0" fontAlgn="base"/>
            <a:r>
              <a:rPr lang="ru-RU" i="1" dirty="0" err="1" smtClean="0"/>
              <a:t>оқушылардың тілдік</a:t>
            </a:r>
            <a:r>
              <a:rPr lang="ru-RU" i="1" dirty="0" smtClean="0"/>
              <a:t> </a:t>
            </a:r>
            <a:r>
              <a:rPr lang="ru-RU" i="1" dirty="0" err="1" smtClean="0"/>
              <a:t>қабілеттерін дамыту</a:t>
            </a:r>
            <a:r>
              <a:rPr lang="ru-RU" i="1" dirty="0" smtClean="0"/>
              <a:t>;</a:t>
            </a:r>
            <a:endParaRPr lang="ru-RU" dirty="0" smtClean="0"/>
          </a:p>
          <a:p>
            <a:pPr lvl="0" fontAlgn="base"/>
            <a:r>
              <a:rPr lang="ru-RU" i="1" dirty="0" err="1" smtClean="0"/>
              <a:t>оқушылардың мәдениеттану бiлiмдерiн</a:t>
            </a:r>
            <a:r>
              <a:rPr lang="ru-RU" i="1" dirty="0" smtClean="0"/>
              <a:t>  </a:t>
            </a:r>
            <a:r>
              <a:rPr lang="ru-RU" i="1" dirty="0" err="1" smtClean="0"/>
              <a:t>кеңейту  және мәдениет аралық  құзыреттілігін  құрастыруына мүмкiндiк туғызу;</a:t>
            </a:r>
            <a:endParaRPr lang="ru-RU" dirty="0" smtClean="0"/>
          </a:p>
          <a:p>
            <a:pPr lvl="0" fontAlgn="base"/>
            <a:r>
              <a:rPr lang="ru-RU" i="1" dirty="0" err="1" smtClean="0"/>
              <a:t>оқылатын елдің дүниелiк мәдениеті және салт-дәстүрлерімен таныстыру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>Тілдік ауысымның</a:t>
            </a:r>
            <a:r>
              <a:rPr lang="kk-KZ" b="1" i="1" dirty="0" smtClean="0"/>
              <a:t>  </a:t>
            </a:r>
            <a:r>
              <a:rPr lang="ru-RU" b="1" i="1" dirty="0" err="1" smtClean="0"/>
              <a:t>міндеттері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i="1" dirty="0" err="1" smtClean="0"/>
              <a:t>Абайдың өлеңдерімен таныстыру</a:t>
            </a:r>
            <a:r>
              <a:rPr lang="ru-RU" i="1" dirty="0" smtClean="0"/>
              <a:t> </a:t>
            </a:r>
            <a:r>
              <a:rPr lang="ru-RU" i="1" dirty="0" err="1" smtClean="0"/>
              <a:t>және өлеңдерін  мәнерлеп оқыту</a:t>
            </a:r>
            <a:r>
              <a:rPr lang="ru-RU" i="1" dirty="0" smtClean="0"/>
              <a:t> </a:t>
            </a:r>
            <a:endParaRPr lang="ru-RU" dirty="0" smtClean="0"/>
          </a:p>
          <a:p>
            <a:pPr lvl="0" fontAlgn="base"/>
            <a:r>
              <a:rPr lang="ru-RU" i="1" dirty="0" err="1" smtClean="0"/>
              <a:t>оқушылардың қазақ тілінен</a:t>
            </a:r>
            <a:r>
              <a:rPr lang="ru-RU" i="1" dirty="0" smtClean="0"/>
              <a:t>  </a:t>
            </a:r>
            <a:r>
              <a:rPr lang="ru-RU" i="1" dirty="0" err="1" smtClean="0"/>
              <a:t>сөздік қорларын байыту</a:t>
            </a:r>
            <a:r>
              <a:rPr lang="ru-RU" i="1" dirty="0" smtClean="0"/>
              <a:t>;</a:t>
            </a:r>
            <a:endParaRPr lang="ru-RU" dirty="0" smtClean="0"/>
          </a:p>
          <a:p>
            <a:pPr lvl="0" fontAlgn="base"/>
            <a:r>
              <a:rPr lang="ru-RU" i="1" dirty="0" err="1" smtClean="0"/>
              <a:t>қазақ халқының салт-дәстүрлерімен таныстыра</a:t>
            </a:r>
            <a:r>
              <a:rPr lang="ru-RU" i="1" dirty="0" smtClean="0"/>
              <a:t> </a:t>
            </a:r>
            <a:r>
              <a:rPr lang="ru-RU" i="1" dirty="0" err="1" smtClean="0"/>
              <a:t>отырып,қызығушылықтарын ояту</a:t>
            </a:r>
            <a:r>
              <a:rPr lang="ru-RU" i="1" dirty="0" smtClean="0"/>
              <a:t>.</a:t>
            </a:r>
            <a:endParaRPr lang="ru-RU" dirty="0" smtClean="0"/>
          </a:p>
          <a:p>
            <a:pPr lvl="0" fontAlgn="base"/>
            <a:r>
              <a:rPr lang="ru-RU" i="1" dirty="0" err="1" smtClean="0"/>
              <a:t>әр түрлі ойындар</a:t>
            </a:r>
            <a:r>
              <a:rPr lang="ru-RU" i="1" dirty="0" smtClean="0"/>
              <a:t> </a:t>
            </a:r>
            <a:r>
              <a:rPr lang="ru-RU" i="1" dirty="0" err="1" smtClean="0"/>
              <a:t>арқылы ыңталарын қалыптастыру.</a:t>
            </a:r>
            <a:endParaRPr lang="ru-RU" dirty="0" smtClean="0"/>
          </a:p>
          <a:p>
            <a:pPr lvl="0" fontAlgn="base"/>
            <a:r>
              <a:rPr lang="ru-RU" i="1" dirty="0" err="1" smtClean="0"/>
              <a:t>тілге</a:t>
            </a:r>
            <a:r>
              <a:rPr lang="ru-RU" i="1" dirty="0" smtClean="0"/>
              <a:t> </a:t>
            </a:r>
            <a:r>
              <a:rPr lang="ru-RU" i="1" dirty="0" err="1" smtClean="0"/>
              <a:t>деген</a:t>
            </a:r>
            <a:r>
              <a:rPr lang="ru-RU" i="1" dirty="0" smtClean="0"/>
              <a:t> </a:t>
            </a:r>
            <a:r>
              <a:rPr lang="ru-RU" i="1" dirty="0" err="1" smtClean="0"/>
              <a:t>сүйспеншілігін арттыру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Менің туған жерім</a:t>
            </a:r>
            <a:endParaRPr lang="ru-RU" dirty="0"/>
          </a:p>
        </p:txBody>
      </p:sp>
      <p:pic>
        <p:nvPicPr>
          <p:cNvPr id="4" name="Содержимое 3" descr="22b7e429-dc51-446a-abd2-7a96c2414d0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822960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base"/>
            <a:r>
              <a:rPr lang="ru-RU" i="1" dirty="0" err="1" smtClean="0"/>
              <a:t>Қазақстанның елордасы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Астанадағы мәдени орындар</a:t>
            </a:r>
            <a:endParaRPr lang="ru-RU" dirty="0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136904" cy="5125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k-KZ" dirty="0" smtClean="0"/>
              <a:t>Ұлы Абайға 175 жыл </a:t>
            </a:r>
            <a:endParaRPr lang="ru-RU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544569" cy="4784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err="1" smtClean="0"/>
              <a:t>Киім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Ұлттық киімдер</a:t>
            </a:r>
            <a:endParaRPr lang="ru-RU" dirty="0"/>
          </a:p>
        </p:txBody>
      </p:sp>
      <p:pic>
        <p:nvPicPr>
          <p:cNvPr id="4" name="Содержимое 3" descr="1542367483_16kii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150" y="1620044"/>
            <a:ext cx="7505700" cy="448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4847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err="1" smtClean="0"/>
              <a:t>Қазақтың салт</a:t>
            </a:r>
            <a:r>
              <a:rPr lang="ru-RU" i="1" dirty="0" smtClean="0"/>
              <a:t> </a:t>
            </a:r>
            <a:r>
              <a:rPr lang="ru-RU" i="1" dirty="0" err="1" smtClean="0"/>
              <a:t>дәстүрлері</a:t>
            </a:r>
            <a:r>
              <a:rPr lang="kk-KZ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Тұсау кесу,бесікке</a:t>
            </a:r>
            <a:r>
              <a:rPr lang="ru-RU" i="1" dirty="0" smtClean="0"/>
              <a:t> салу </a:t>
            </a:r>
            <a:r>
              <a:rPr lang="kk-KZ" i="1" dirty="0" smtClean="0"/>
              <a:t>,қ</a:t>
            </a:r>
            <a:r>
              <a:rPr lang="ru-RU" i="1" dirty="0" err="1" smtClean="0"/>
              <a:t>ырқынан шығару</a:t>
            </a:r>
            <a:endParaRPr lang="ru-RU" dirty="0"/>
          </a:p>
        </p:txBody>
      </p:sp>
      <p:pic>
        <p:nvPicPr>
          <p:cNvPr id="4" name="Содержимое 3" descr="1398773_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3356" y="1700808"/>
            <a:ext cx="4110644" cy="2822532"/>
          </a:xfr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88840"/>
            <a:ext cx="3995936" cy="2669160"/>
          </a:xfrm>
          <a:prstGeom prst="rect">
            <a:avLst/>
          </a:prstGeom>
        </p:spPr>
      </p:pic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2457078" cy="339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Тілдік ауысым «Тілашар» </vt:lpstr>
      <vt:lpstr> Жазғы демалыс уақытында 5 –  7  сынып оқушыларымен қазақ тілі пәнінен «Тілашар» атты онкүндік тілдік ауысым өткізілуі. </vt:lpstr>
      <vt:lpstr> Тілдік ауысымның мақсаты: </vt:lpstr>
      <vt:lpstr> Тілдік ауысымның  міндеттері: </vt:lpstr>
      <vt:lpstr>Менің туған жерім</vt:lpstr>
      <vt:lpstr>Қазақстанның елордасы Астанадағы мәдени орындар</vt:lpstr>
      <vt:lpstr>Ұлы Абайға 175 жыл </vt:lpstr>
      <vt:lpstr>Киім Ұлттық киімдер</vt:lpstr>
      <vt:lpstr>Қазақтың салт дәстүрлері: Тұсау кесу,бесікке салу ,қырқынан шығару</vt:lpstr>
      <vt:lpstr>Домбыра,қобыз,жетіген,аспабы туралы мәлімет беру. Ұлттық ойындар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Тілдік ауысым «Тілашар» </dc:title>
  <dc:creator>Cири</dc:creator>
  <cp:lastModifiedBy>Cири</cp:lastModifiedBy>
  <cp:revision>11</cp:revision>
  <dcterms:created xsi:type="dcterms:W3CDTF">2020-08-03T12:30:48Z</dcterms:created>
  <dcterms:modified xsi:type="dcterms:W3CDTF">2020-08-03T17:24:41Z</dcterms:modified>
</cp:coreProperties>
</file>