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8" y="-49213"/>
            <a:ext cx="101266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2019-11-19T15:08:57Z</dcterms:created>
  <dcterms:modified xsi:type="dcterms:W3CDTF">2019-11-19T15:11:41Z</dcterms:modified>
</cp:coreProperties>
</file>