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</p:sld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569" autoAdjust="0"/>
  </p:normalViewPr>
  <p:slideViewPr>
    <p:cSldViewPr>
      <p:cViewPr>
        <p:scale>
          <a:sx n="67" d="100"/>
          <a:sy n="67" d="100"/>
        </p:scale>
        <p:origin x="-1470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8131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3377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1225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3643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2854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9159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2803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909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0663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6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2582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8131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3377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1225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3643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2854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9159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2803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909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066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9604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661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2582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8131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3377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1225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3643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2854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9159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2803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90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1332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0663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661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2582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8131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3377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1225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3643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2854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9159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280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2435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909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0663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661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2582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8131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3377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1225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3643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2854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91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0466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2803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909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0663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661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2582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81312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3377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1225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36433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285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2116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91592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2803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909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0663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661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2582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81312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3377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1225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364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9258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28548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9159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2803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909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0663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661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25828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8131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3377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122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3915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3643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28548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91592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2803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9096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06632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661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25828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81312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337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38490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12258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36433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28548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91592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28038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9096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0663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6610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258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222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74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861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960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133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243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046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211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925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39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384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222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74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861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960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133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243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046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211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92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391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384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222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74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861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9604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133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243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0466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21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925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391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3849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222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74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8617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9604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1332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2435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046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2116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925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3915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3849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222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74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861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9604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133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24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0466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2116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9258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3915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3849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222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745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8617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9604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13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2435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0466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2116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9258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3915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3849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2221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745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8617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96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1332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2435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046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2116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9258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3915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3849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2221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745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861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88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88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88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88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88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88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88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88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88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07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07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07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07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07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07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07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07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student-15\Desktop\&#1042;&#1089;&#1105;%20&#1080;&#1089;&#1087;&#1086;&#1083;&#1085;&#1080;&#1090;&#1089;&#1103;,%20&#1074;&#1089;&#1105;%20&#1087;&#1086;&#1083;&#1091;&#1095;&#1080;&#1090;&#1089;&#1103;%20-%20&#1064;&#1082;&#1086;&#1083;&#1100;&#1085;&#1099;&#1077;%20from%20backingtracks.co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frankfurt.apollo.olxcdn.com/v1/files/urcr9aeioume3-KZ/image;s=644x4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frankfurt.apollo.olxcdn.com/v1/files/urcr9aeioume3-KZ/image;s=644x4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frankfurt.apollo.olxcdn.com/v1/files/urcr9aeioume3-KZ/image;s=644x4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www.history-state.kz/local/templates/amu/img/accordion_left_30_y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356" y="1268760"/>
            <a:ext cx="8612703" cy="48458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071" y="90470"/>
            <a:ext cx="8229600" cy="67698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«Общеобразовательная школа села Пятигорское»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543152">
            <a:off x="1812049" y="2349740"/>
            <a:ext cx="51741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школы </a:t>
            </a:r>
          </a:p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истории страны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Всё исполнится, всё получится - Школьные from backingtracks.c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школы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2007-2009 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4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4743"/>
            <a:ext cx="2952328" cy="44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617" y="3789040"/>
            <a:ext cx="4293431" cy="281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617" y="966129"/>
            <a:ext cx="3720728" cy="268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6419513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школы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2010-2013 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577" y="908720"/>
            <a:ext cx="3917383" cy="276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40977"/>
            <a:ext cx="3971623" cy="275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577" y="3861048"/>
            <a:ext cx="3917383" cy="286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861048"/>
            <a:ext cx="4104457" cy="286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0082492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школы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2014-2017 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744416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28757"/>
            <a:ext cx="3520066" cy="265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383369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4671850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школы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2018-2021 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4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82191"/>
            <a:ext cx="352839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2851" y="882191"/>
            <a:ext cx="3466726" cy="255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для презентации\IMG-20200603-WA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012" y="3645024"/>
            <a:ext cx="3529947" cy="291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для презентации\199830739_313241260503195_5072540447276161577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2037" y="3623433"/>
            <a:ext cx="3317539" cy="299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4671850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620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 это территория творчества</a:t>
            </a:r>
            <a:endParaRPr lang="ru-RU" sz="3600" dirty="0"/>
          </a:p>
        </p:txBody>
      </p:sp>
      <p:pic>
        <p:nvPicPr>
          <p:cNvPr id="13314" name="Picture 2" descr="C:\Users\User\Desktop\для презентации\20191016_1617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680520" cy="263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для презентации\20191016_161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452" y="3789040"/>
            <a:ext cx="467158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для презентации\IMG-20181212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61075"/>
            <a:ext cx="3068960" cy="545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4671850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 это территория спорта</a:t>
            </a:r>
            <a:endParaRPr lang="ru-RU" sz="4000" dirty="0"/>
          </a:p>
        </p:txBody>
      </p:sp>
      <p:pic>
        <p:nvPicPr>
          <p:cNvPr id="14338" name="Picture 2" descr="C:\Users\User\Desktop\для презентации\IMG-20181116-WA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052" y="984176"/>
            <a:ext cx="4396979" cy="329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для презентации\IMG-20190226-WA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77019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5610" y="4460018"/>
            <a:ext cx="1551861" cy="206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8599" y="984175"/>
            <a:ext cx="1648867" cy="164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4671850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 это территория дружбы</a:t>
            </a:r>
            <a:endParaRPr lang="ru-RU" sz="4000" dirty="0"/>
          </a:p>
        </p:txBody>
      </p:sp>
      <p:pic>
        <p:nvPicPr>
          <p:cNvPr id="15363" name="Picture 3" descr="C:\Users\User\Desktop\для презентации\IMG-20190419-WA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5562972" cy="417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ser\Desktop\для презентации\20181210_083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08720"/>
            <a:ext cx="4466728" cy="302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8294" y="4434994"/>
            <a:ext cx="2013097" cy="201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4671850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 это территория радости!</a:t>
            </a:r>
            <a:endParaRPr lang="ru-RU" sz="4000" dirty="0"/>
          </a:p>
        </p:txBody>
      </p:sp>
      <p:pic>
        <p:nvPicPr>
          <p:cNvPr id="16386" name="Picture 2" descr="C:\Users\User\Desktop\для презентации\IMG-20181130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776864" cy="560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4671850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живёт  и развивается, как живёт и развивается наша страна, наше любимое Отечество, наш Казахстан</a:t>
            </a:r>
            <a:endParaRPr lang="ru-RU" sz="3200" dirty="0"/>
          </a:p>
        </p:txBody>
      </p:sp>
      <p:pic>
        <p:nvPicPr>
          <p:cNvPr id="17412" name="Picture 4" descr="C:\Users\User\Desktop\для презентации\164140866_256093996217922_599340472439469653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7416824" cy="42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4671850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Цвети наш край!</a:t>
            </a:r>
            <a:b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роцветай наша Родина!</a:t>
            </a:r>
            <a:endParaRPr lang="ru-RU" sz="4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63" y="1628800"/>
            <a:ext cx="898207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4671850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20170525_105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961" y="1484784"/>
            <a:ext cx="843747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48686"/>
            <a:ext cx="5910127" cy="112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404096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Живи, школа!</a:t>
            </a:r>
            <a:endParaRPr lang="ru-RU" sz="4000" dirty="0"/>
          </a:p>
        </p:txBody>
      </p:sp>
      <p:pic>
        <p:nvPicPr>
          <p:cNvPr id="19458" name="Picture 2" descr="C:\Users\User\Desktop\для презентации\20210610_120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9269"/>
            <a:ext cx="7014888" cy="563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4671850"/>
      </p:ext>
    </p:extLst>
  </p:cSld>
  <p:clrMapOvr>
    <a:masterClrMapping/>
  </p:clrMapOvr>
  <p:transition spd="med" advClick="0" advTm="5000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86409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истории школы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3672408" cy="504056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1956 г – открыта школа.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1956 – 1976 г – открыта Пятигорская восьмилетняя  школа.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1976 г – Пятигорская средняя школа.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1984 г – Пятигорская школа переименована в среднюю школу имени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Касыма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Давлеталина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 г-построено новое здание школы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97686" y="1284962"/>
            <a:ext cx="3606761" cy="49523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школы.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1956 – 1968 г – Большакова В.И.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1968 – 1970 г –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Жаназилова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Б.Ж.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 – 1978 г –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Капелюх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Г.Я.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1978 – 1980 г –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Рахматулина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А.Х.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1981 – 2005 г –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Пигарева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Х.Г.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 –2013 г.-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Жусупбекова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К.А.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2013- до  января 2017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Кузнецова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И.Е.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марта  2017 года –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Чиглинцев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С.В.</a:t>
            </a:r>
          </a:p>
        </p:txBody>
      </p:sp>
    </p:spTree>
    <p:extLst>
      <p:ext uri="{BB962C8B-B14F-4D97-AF65-F5344CB8AC3E}">
        <p14:creationId xmlns:p14="http://schemas.microsoft.com/office/powerpoint/2010/main" xmlns="" val="212641951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школы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Рисунок 2" descr="апролдрог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7" t="-377" r="-320" b="-595"/>
          <a:stretch>
            <a:fillRect/>
          </a:stretch>
        </p:blipFill>
        <p:spPr bwMode="auto">
          <a:xfrm>
            <a:off x="413551" y="874440"/>
            <a:ext cx="214312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647" t="-2382" r="-2544" b="-2327"/>
          <a:stretch>
            <a:fillRect/>
          </a:stretch>
        </p:blipFill>
        <p:spPr bwMode="auto">
          <a:xfrm>
            <a:off x="6576490" y="1018456"/>
            <a:ext cx="204787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2" descr="C:\Users\User\Desktop\0b6f5247930b4b288d09ded45e261fd7.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363" y="4066437"/>
            <a:ext cx="21113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091977"/>
            <a:ext cx="2236340" cy="201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637919"/>
            <a:ext cx="346494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Пигарева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Халима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Галиевна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3129" y="3610591"/>
            <a:ext cx="4542362" cy="3426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Жусупбекова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Карлыгаш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Абилькасимовна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551" y="6213580"/>
            <a:ext cx="3510377" cy="311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Ирина Евгеньевна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7" y="1268758"/>
            <a:ext cx="3384376" cy="194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64183" y="6229570"/>
            <a:ext cx="3836340" cy="2632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Чиглинцев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Владимирович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419513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такая профессия- Учитель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882191"/>
            <a:ext cx="8064896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 Пятигорской СШ</a:t>
            </a:r>
            <a:endParaRPr lang="ru-RU" b="1" spc="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4032448" cy="241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385" y="3948204"/>
            <a:ext cx="4248472" cy="258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9857" y="1412776"/>
            <a:ext cx="4053830" cy="243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0383" y="3948204"/>
            <a:ext cx="3863304" cy="258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641951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школы 1991-1994 </a:t>
            </a:r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7"/>
            <a:ext cx="4131746" cy="26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3402" y="980726"/>
            <a:ext cx="3865062" cy="26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253" y="3796446"/>
            <a:ext cx="4015021" cy="270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3402" y="3796446"/>
            <a:ext cx="3816424" cy="262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6419513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школы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1995-1998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7"/>
            <a:ext cx="3888432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7"/>
            <a:ext cx="4096428" cy="273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342" y="3861048"/>
            <a:ext cx="3962641" cy="280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0773" y="3882874"/>
            <a:ext cx="3746914" cy="279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6419513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школы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1999-2002 </a:t>
            </a:r>
            <a:r>
              <a:rPr 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734" y="908720"/>
            <a:ext cx="374441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9778" y="907916"/>
            <a:ext cx="3888432" cy="27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893" y="3789040"/>
            <a:ext cx="4104099" cy="275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152053" cy="253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6419513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школы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2003-2005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980729"/>
            <a:ext cx="3960440" cy="261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9"/>
            <a:ext cx="4011485" cy="26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4539" y="3789039"/>
            <a:ext cx="4038004" cy="286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6419513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220</Words>
  <Application>Microsoft Office PowerPoint</Application>
  <PresentationFormat>Экран (4:3)</PresentationFormat>
  <Paragraphs>40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18</vt:i4>
      </vt:variant>
      <vt:variant>
        <vt:lpstr>Заголовки слайдов</vt:lpstr>
      </vt:variant>
      <vt:variant>
        <vt:i4>20</vt:i4>
      </vt:variant>
    </vt:vector>
  </HeadingPairs>
  <TitlesOfParts>
    <vt:vector size="38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КГУ «Общеобразовательная школа села Пятигорское»</vt:lpstr>
      <vt:lpstr>Слайд 2</vt:lpstr>
      <vt:lpstr>Из истории школы</vt:lpstr>
      <vt:lpstr>Руководители школы</vt:lpstr>
      <vt:lpstr>Есть такая профессия- Учитель</vt:lpstr>
      <vt:lpstr>Выпускники школы 1991-1994 гг</vt:lpstr>
      <vt:lpstr>Выпускники школы 1995-1998 гг</vt:lpstr>
      <vt:lpstr>Выпускники школы 1999-2002 гг</vt:lpstr>
      <vt:lpstr>Выпускники школы 2003-2005 гг</vt:lpstr>
      <vt:lpstr>Выпускники школы 2007-2009  гг</vt:lpstr>
      <vt:lpstr>Выпускники школы 2010-2013  гг</vt:lpstr>
      <vt:lpstr>Выпускники школы 2014-2017  гг</vt:lpstr>
      <vt:lpstr>Выпускники школы 2018-2021  гг</vt:lpstr>
      <vt:lpstr>Школа- это территория творчества</vt:lpstr>
      <vt:lpstr>Школа- это территория спорта</vt:lpstr>
      <vt:lpstr>Школа- это территория дружбы</vt:lpstr>
      <vt:lpstr>Школа- это территория радости!</vt:lpstr>
      <vt:lpstr>Школа живёт  и развивается, как живёт и развивается наша страна, наше любимое Отечество, наш Казахстан</vt:lpstr>
      <vt:lpstr>Цвети наш край! Процветай наша Родина!</vt:lpstr>
      <vt:lpstr>Живи, школа!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student-15</dc:creator>
  <cp:lastModifiedBy>student-15</cp:lastModifiedBy>
  <cp:revision>23</cp:revision>
  <dcterms:created xsi:type="dcterms:W3CDTF">2021-08-18T17:29:08Z</dcterms:created>
  <dcterms:modified xsi:type="dcterms:W3CDTF">2021-08-20T04:28:48Z</dcterms:modified>
</cp:coreProperties>
</file>