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1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cms.helpit.alser.kz/Uploads/index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143000"/>
            <a:ext cx="8458200" cy="2286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438400" y="457200"/>
            <a:ext cx="45159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3600" b="1" dirty="0" smtClean="0">
                <a:solidFill>
                  <a:srgbClr val="FF0000"/>
                </a:solidFill>
                <a:cs typeface="Aharoni" pitchFamily="2" charset="-79"/>
              </a:rPr>
              <a:t>Сабақтың тақырыбы: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457200"/>
            <a:ext cx="1311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6сынып</a:t>
            </a:r>
            <a:endParaRPr lang="ru-RU" sz="24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1000" y="3429000"/>
            <a:ext cx="84582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Мақсаты: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Оқушыларды бірігіп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жұмыс жасау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кезіңде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дос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достық туралы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әңгімелей отырып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олардың достық туралы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ұғымын, түсінігін кеңейту.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Оқушылардың достық сезімдерін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нығайту, өзара сыйластық қарым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қатынастарын дамыту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Достықты қадірлеуге, достарын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сыйлауға тәрбиелеу.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erketai.org/wp-content/uploads/2014/01/kizdar-portfolios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838200" y="1905000"/>
            <a:ext cx="824565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4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Эпиграф: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4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«Бірлік бар жерде, тірлік бар»</a:t>
            </a:r>
            <a:r>
              <a:rPr kumimoji="0" lang="kk-KZ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kk-K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Пользователь\Documents\Downloads\c2217e64b7a411bf1f46d2dacd0bd8d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28600"/>
            <a:ext cx="3221959" cy="4767263"/>
          </a:xfrm>
          <a:prstGeom prst="rect">
            <a:avLst/>
          </a:prstGeom>
          <a:noFill/>
        </p:spPr>
      </p:pic>
      <p:pic>
        <p:nvPicPr>
          <p:cNvPr id="16388" name="Picture 4" descr="C:\Users\Пользователь\Documents\Downloads\image_l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0"/>
            <a:ext cx="4876800" cy="3048000"/>
          </a:xfrm>
          <a:prstGeom prst="rect">
            <a:avLst/>
          </a:prstGeom>
          <a:noFill/>
        </p:spPr>
      </p:pic>
      <p:pic>
        <p:nvPicPr>
          <p:cNvPr id="16389" name="Picture 5" descr="C:\Users\Пользователь\Documents\Downloads\larg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81450" y="3343275"/>
            <a:ext cx="5162550" cy="3514725"/>
          </a:xfrm>
          <a:prstGeom prst="rect">
            <a:avLst/>
          </a:prstGeom>
          <a:noFill/>
        </p:spPr>
      </p:pic>
      <p:pic>
        <p:nvPicPr>
          <p:cNvPr id="16391" name="Picture 7" descr="C:\Users\Пользователь\Documents\Downloads\2013-02-08_150118-300x213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" y="4572000"/>
            <a:ext cx="2857500" cy="20288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Пользователь\Documents\Downloads\hello_html_218b816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8600"/>
            <a:ext cx="8458199" cy="632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85800"/>
            <a:ext cx="8382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kk-KZ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Қарт пен баланың әңгімесі.</a:t>
            </a:r>
          </a:p>
          <a:p>
            <a:pPr>
              <a:buFontTx/>
              <a:buChar char="-"/>
            </a:pP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Дос табу оңай ма?-депті қарт баласынан.</a:t>
            </a:r>
          </a:p>
          <a:p>
            <a:pPr>
              <a:buFontTx/>
              <a:buChar char="-"/>
            </a:pPr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 Ата, дос табу ақылдыға оңай, ақымаққа қиын.</a:t>
            </a:r>
          </a:p>
          <a:p>
            <a:pPr>
              <a:buFontTx/>
              <a:buChar char="-"/>
            </a:pPr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 Жоқ, балам, өмірде дос табу ақылдыға қиын, ақымаққа оңай. </a:t>
            </a:r>
          </a:p>
          <a:p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Ақылдының досы аз, қасы көп. Ал ақымақтың досы көп болғанымен, жақсылығы аз. Есіңде болсын: досың ақылды болса,өзің дана боласың, досың бала болса, өзің шала боласың. Адамға ақыл беретін – адал дос.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 descr="https://ds02.infourok.ru/uploads/ex/0aa6/000219fd-c1790c51/hello_html_55e0ebe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4800600"/>
            <a:ext cx="7772400" cy="17526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57200" y="762000"/>
            <a:ext cx="7437998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Менің досым   .....     бала.  Нұрлыбек өте    .....  және </a:t>
            </a:r>
          </a:p>
          <a:p>
            <a:r>
              <a:rPr lang="kk-KZ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.........   дос.</a:t>
            </a:r>
          </a:p>
          <a:p>
            <a:r>
              <a:rPr lang="kk-KZ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Ол сыныпта   .......    оқушы.   Оның мінезі  ....... . </a:t>
            </a:r>
          </a:p>
          <a:p>
            <a:r>
              <a:rPr lang="kk-KZ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Шашы ......   Көзі .....  Бойы  ..... Киімі .....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Пользователь\Documents\Downloads\1387176714_rrrrr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198</TotalTime>
  <Words>167</Words>
  <PresentationFormat>Экран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21</cp:revision>
  <dcterms:created xsi:type="dcterms:W3CDTF">2017-09-26T18:41:11Z</dcterms:created>
  <dcterms:modified xsi:type="dcterms:W3CDTF">2017-09-26T22:09:50Z</dcterms:modified>
</cp:coreProperties>
</file>